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89641"/>
              </p:ext>
            </p:extLst>
          </p:nvPr>
        </p:nvGraphicFramePr>
        <p:xfrm>
          <a:off x="381000" y="1524000"/>
          <a:ext cx="822960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D:\New folder\MGTL\Thesis\Codes\Code24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7175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New folder\MGTL\Thesis\Codes\Code24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New folder\MGTL\Thesis\Codes\Code24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New folder\MGTL\Thesis\Codes\Code24\h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New folder\MGTL\Thesis\Codes\Code24\h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9198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New folder\MGTL\Thesis\Codes\Code24\h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5908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New folder\MGTL\Thesis\Codes\Code24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New folder\MGTL\Thesis\Codes\Code24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3894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New folder\MGTL\Thesis\Codes\Code24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New folder\MGTL\Thesis\Codes\Code24\d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3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New folder\MGTL\Thesis\Codes\Code24\d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New folder\MGTL\Thesis\Codes\Code24\d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New folder\MGTL\Thesis\Codes\Code24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New folder\MGTL\Thesis\Codes\Code24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New folder\MGTL\Thesis\Codes\Code24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Yooshaa</dc:creator>
  <cp:lastModifiedBy>Windows User</cp:lastModifiedBy>
  <cp:revision>8</cp:revision>
  <dcterms:created xsi:type="dcterms:W3CDTF">2006-08-16T00:00:00Z</dcterms:created>
  <dcterms:modified xsi:type="dcterms:W3CDTF">2020-06-14T15:04:25Z</dcterms:modified>
</cp:coreProperties>
</file>